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0"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51A6C85-A225-4C69-AC42-99DE71CC0463}" type="datetimeFigureOut">
              <a:rPr lang="en-US" smtClean="0"/>
              <a:pPr/>
              <a:t>1/29/2017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4B20293-1830-4487-B9B8-95E4464CEFF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A6C85-A225-4C69-AC42-99DE71CC0463}"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20293-1830-4487-B9B8-95E4464CEF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A6C85-A225-4C69-AC42-99DE71CC0463}"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20293-1830-4487-B9B8-95E4464CEF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1A6C85-A225-4C69-AC42-99DE71CC0463}"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20293-1830-4487-B9B8-95E4464CEFF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1A6C85-A225-4C69-AC42-99DE71CC0463}" type="datetimeFigureOut">
              <a:rPr lang="en-US" smtClean="0"/>
              <a:pPr/>
              <a:t>1/29/2017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4B20293-1830-4487-B9B8-95E4464CEF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1A6C85-A225-4C69-AC42-99DE71CC0463}"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20293-1830-4487-B9B8-95E4464CEFF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51A6C85-A225-4C69-AC42-99DE71CC0463}" type="datetimeFigureOut">
              <a:rPr lang="en-US" smtClean="0"/>
              <a:pPr/>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B20293-1830-4487-B9B8-95E4464CEFF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1A6C85-A225-4C69-AC42-99DE71CC0463}" type="datetimeFigureOut">
              <a:rPr lang="en-US" smtClean="0"/>
              <a:pPr/>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B20293-1830-4487-B9B8-95E4464CEF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A6C85-A225-4C69-AC42-99DE71CC0463}" type="datetimeFigureOut">
              <a:rPr lang="en-US" smtClean="0"/>
              <a:pPr/>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B20293-1830-4487-B9B8-95E4464CEF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1A6C85-A225-4C69-AC42-99DE71CC0463}"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20293-1830-4487-B9B8-95E4464CEFF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1A6C85-A225-4C69-AC42-99DE71CC0463}" type="datetimeFigureOut">
              <a:rPr lang="en-US" smtClean="0"/>
              <a:pPr/>
              <a:t>1/29/2017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4B20293-1830-4487-B9B8-95E4464CEFF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51A6C85-A225-4C69-AC42-99DE71CC0463}" type="datetimeFigureOut">
              <a:rPr lang="en-US" smtClean="0"/>
              <a:pPr/>
              <a:t>1/29/2017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4B20293-1830-4487-B9B8-95E4464CEF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netsafeutah.org/educators/educator_videos.html" TargetMode="Externa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netsafeutah.org/educators/educator_videos.html" TargetMode="Externa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hyperlink" Target="http://www.netsmartz.org/NSTeens/PostToBePrivate" TargetMode="External"/><Relationship Id="rId2" Type="http://schemas.openxmlformats.org/officeDocument/2006/relationships/hyperlink" Target="http://www.netsmartz.org/NSTeens/ProfilePenalty"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www.netsmartz.org/NSTeens/FriendOrFake" TargetMode="External"/><Relationship Id="rId2" Type="http://schemas.openxmlformats.org/officeDocument/2006/relationships/hyperlink" Target="http://www.netsafeutah.org/educators/educator_videos.html" TargetMode="Externa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hyperlink" Target="http://www.netsmartz.org/NSTeens/TerribleText" TargetMode="External"/><Relationship Id="rId2" Type="http://schemas.openxmlformats.org/officeDocument/2006/relationships/hyperlink" Target="http://www.netsafeutah.org/educators/educator_videos.html" TargetMode="Externa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hyperlink" Target="http://www.netsmartz.org/NSTeens/Miketosis" TargetMode="External"/><Relationship Id="rId2" Type="http://schemas.openxmlformats.org/officeDocument/2006/relationships/hyperlink" Target="http://www.netsafeutah.org/educators/educator_videos.html" TargetMode="External"/><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5.wmf"/><Relationship Id="rId1" Type="http://schemas.openxmlformats.org/officeDocument/2006/relationships/slideLayout" Target="../slideLayouts/slideLayout2.xml"/><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 Torrey’s Class</a:t>
            </a:r>
          </a:p>
          <a:p>
            <a:r>
              <a:rPr lang="en-US" dirty="0"/>
              <a:t>6</a:t>
            </a:r>
            <a:r>
              <a:rPr lang="en-US" baseline="30000" dirty="0" smtClean="0"/>
              <a:t>th</a:t>
            </a:r>
            <a:r>
              <a:rPr lang="en-US" dirty="0" smtClean="0"/>
              <a:t> </a:t>
            </a:r>
            <a:r>
              <a:rPr lang="en-US" dirty="0" smtClean="0"/>
              <a:t>grade</a:t>
            </a:r>
          </a:p>
          <a:p>
            <a:r>
              <a:rPr lang="en-US" dirty="0" smtClean="0"/>
              <a:t>Nibley </a:t>
            </a:r>
            <a:r>
              <a:rPr lang="en-US" dirty="0" smtClean="0"/>
              <a:t>Elementary</a:t>
            </a:r>
            <a:endParaRPr lang="en-US" dirty="0" smtClean="0"/>
          </a:p>
          <a:p>
            <a:endParaRPr lang="en-US" dirty="0"/>
          </a:p>
        </p:txBody>
      </p:sp>
      <p:sp>
        <p:nvSpPr>
          <p:cNvPr id="2" name="Title 1"/>
          <p:cNvSpPr>
            <a:spLocks noGrp="1"/>
          </p:cNvSpPr>
          <p:nvPr>
            <p:ph type="ctrTitle"/>
          </p:nvPr>
        </p:nvSpPr>
        <p:spPr>
          <a:xfrm>
            <a:off x="457200" y="1371600"/>
            <a:ext cx="7772400" cy="1828800"/>
          </a:xfrm>
        </p:spPr>
        <p:txBody>
          <a:bodyPr/>
          <a:lstStyle/>
          <a:p>
            <a:r>
              <a:rPr lang="en-US" dirty="0" smtClean="0"/>
              <a:t>Becoming a Good Digital Citizen Internet </a:t>
            </a:r>
            <a:r>
              <a:rPr lang="en-US" dirty="0" smtClean="0"/>
              <a:t>Safety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How </a:t>
            </a:r>
            <a:r>
              <a:rPr lang="en-US" dirty="0" smtClean="0"/>
              <a:t>to </a:t>
            </a:r>
            <a:r>
              <a:rPr lang="en-US" dirty="0" smtClean="0"/>
              <a:t>be a Good Digital Citizen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The internet is a great and wonderful tool to look up information, to buy stuff online, to stay in touch with friends as well as many other great things.  But the internet is not always a safe place to be.  Click on the link to watch three videos to find out a little bit more about surfing the internet </a:t>
            </a:r>
            <a:r>
              <a:rPr lang="en-US" dirty="0" smtClean="0"/>
              <a:t>safely and becoming a good digital Citizen.  </a:t>
            </a:r>
            <a:endParaRPr lang="en-US" dirty="0" smtClean="0"/>
          </a:p>
          <a:p>
            <a:pPr>
              <a:buNone/>
            </a:pPr>
            <a:r>
              <a:rPr lang="en-US" dirty="0" smtClean="0">
                <a:hlinkClick r:id="rId2"/>
              </a:rPr>
              <a:t>Video #1 Grades K-3 – What is the Internet?</a:t>
            </a:r>
            <a:endParaRPr lang="en-US" dirty="0" smtClean="0"/>
          </a:p>
          <a:p>
            <a:pPr>
              <a:buNone/>
            </a:pPr>
            <a:r>
              <a:rPr lang="en-US" dirty="0" smtClean="0">
                <a:hlinkClick r:id="rId2"/>
              </a:rPr>
              <a:t>Video #2 Grades k-3 – Tell and Adult.</a:t>
            </a:r>
            <a:endParaRPr lang="en-US" dirty="0" smtClean="0"/>
          </a:p>
          <a:p>
            <a:pPr>
              <a:buNone/>
            </a:pPr>
            <a:r>
              <a:rPr lang="en-US" dirty="0" smtClean="0">
                <a:hlinkClick r:id="rId2"/>
              </a:rPr>
              <a:t>Video #3  Grades 4-6 – Talk to an adult you trust.</a:t>
            </a:r>
            <a:endParaRPr lang="en-US" dirty="0" smtClean="0"/>
          </a:p>
          <a:p>
            <a:pPr marL="0" indent="0">
              <a:buNone/>
            </a:pPr>
            <a:endParaRPr lang="en-US" dirty="0" smtClean="0"/>
          </a:p>
          <a:p>
            <a:pPr>
              <a:buNone/>
            </a:pPr>
            <a:endParaRPr lang="en-US" dirty="0" smtClean="0"/>
          </a:p>
        </p:txBody>
      </p:sp>
      <p:pic>
        <p:nvPicPr>
          <p:cNvPr id="2050" name="Picture 2" descr="C:\Users\Torrey\AppData\Local\Microsoft\Windows\Temporary Internet Files\Content.IE5\BHPAWE7P\MC900359711[1].wmf"/>
          <p:cNvPicPr>
            <a:picLocks noChangeAspect="1" noChangeArrowheads="1"/>
          </p:cNvPicPr>
          <p:nvPr/>
        </p:nvPicPr>
        <p:blipFill>
          <a:blip r:embed="rId3" cstate="print"/>
          <a:srcRect/>
          <a:stretch>
            <a:fillRect/>
          </a:stretch>
        </p:blipFill>
        <p:spPr bwMode="auto">
          <a:xfrm>
            <a:off x="7162800" y="3657600"/>
            <a:ext cx="1447800" cy="1455083"/>
          </a:xfrm>
          <a:prstGeom prst="rect">
            <a:avLst/>
          </a:prstGeom>
          <a:noFill/>
        </p:spPr>
      </p:pic>
      <p:pic>
        <p:nvPicPr>
          <p:cNvPr id="2051" name="Picture 3" descr="C:\Users\Torrey\AppData\Local\Microsoft\Windows\Temporary Internet Files\Content.IE5\C36Y3MQ2\MC900234424[1].wmf"/>
          <p:cNvPicPr>
            <a:picLocks noChangeAspect="1" noChangeArrowheads="1"/>
          </p:cNvPicPr>
          <p:nvPr/>
        </p:nvPicPr>
        <p:blipFill>
          <a:blip r:embed="rId4" cstate="print"/>
          <a:srcRect/>
          <a:stretch>
            <a:fillRect/>
          </a:stretch>
        </p:blipFill>
        <p:spPr bwMode="auto">
          <a:xfrm>
            <a:off x="152400" y="152400"/>
            <a:ext cx="1468571" cy="1371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Personal Information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Putting personal information on the internet can be potentially very dangerous.  Watch these three videos to help you answer these questions.  </a:t>
            </a:r>
          </a:p>
          <a:p>
            <a:pPr>
              <a:buNone/>
            </a:pPr>
            <a:r>
              <a:rPr lang="en-US" dirty="0" smtClean="0"/>
              <a:t>What is personal information?  What types of information are alright to put online?</a:t>
            </a:r>
          </a:p>
          <a:p>
            <a:endParaRPr lang="en-US" dirty="0" smtClean="0"/>
          </a:p>
          <a:p>
            <a:pPr>
              <a:buNone/>
            </a:pPr>
            <a:r>
              <a:rPr lang="en-US" dirty="0" smtClean="0">
                <a:hlinkClick r:id="rId2"/>
              </a:rPr>
              <a:t>Video #1 Grades K-3 -  What is personal information?</a:t>
            </a:r>
            <a:endParaRPr lang="en-US" dirty="0" smtClean="0"/>
          </a:p>
          <a:p>
            <a:pPr>
              <a:buNone/>
            </a:pPr>
            <a:r>
              <a:rPr lang="en-US" dirty="0" smtClean="0">
                <a:hlinkClick r:id="rId2"/>
              </a:rPr>
              <a:t>Video #2 Grades 4-6 – What is personal information?</a:t>
            </a:r>
            <a:endParaRPr lang="en-US" dirty="0" smtClean="0"/>
          </a:p>
          <a:p>
            <a:pPr>
              <a:buNone/>
            </a:pPr>
            <a:r>
              <a:rPr lang="en-US" dirty="0" smtClean="0">
                <a:hlinkClick r:id="rId2"/>
              </a:rPr>
              <a:t>Video #3 Grades 7-12 – Protect your personal information.</a:t>
            </a:r>
            <a:endParaRPr lang="en-US" dirty="0" smtClean="0"/>
          </a:p>
          <a:p>
            <a:pPr>
              <a:buNone/>
            </a:pPr>
            <a:endParaRPr lang="en-US" dirty="0" smtClean="0"/>
          </a:p>
          <a:p>
            <a:pPr>
              <a:buNone/>
            </a:pPr>
            <a:endParaRPr lang="en-US" dirty="0"/>
          </a:p>
        </p:txBody>
      </p:sp>
      <p:pic>
        <p:nvPicPr>
          <p:cNvPr id="3074" name="Picture 2" descr="C:\Users\Torrey\AppData\Local\Microsoft\Windows\Temporary Internet Files\Content.IE5\BHPAWE7P\MC900230503[1].wmf"/>
          <p:cNvPicPr>
            <a:picLocks noChangeAspect="1" noChangeArrowheads="1"/>
          </p:cNvPicPr>
          <p:nvPr/>
        </p:nvPicPr>
        <p:blipFill>
          <a:blip r:embed="rId3" cstate="print"/>
          <a:srcRect/>
          <a:stretch>
            <a:fillRect/>
          </a:stretch>
        </p:blipFill>
        <p:spPr bwMode="auto">
          <a:xfrm>
            <a:off x="7136507" y="2971800"/>
            <a:ext cx="2007493" cy="1371600"/>
          </a:xfrm>
          <a:prstGeom prst="rect">
            <a:avLst/>
          </a:prstGeom>
          <a:noFill/>
        </p:spPr>
      </p:pic>
      <p:pic>
        <p:nvPicPr>
          <p:cNvPr id="3075" name="Picture 3" descr="C:\Users\Torrey\AppData\Local\Microsoft\Windows\Temporary Internet Files\Content.IE5\Z756310P\MC900390682[1].wmf"/>
          <p:cNvPicPr>
            <a:picLocks noChangeAspect="1" noChangeArrowheads="1"/>
          </p:cNvPicPr>
          <p:nvPr/>
        </p:nvPicPr>
        <p:blipFill>
          <a:blip r:embed="rId4" cstate="print"/>
          <a:srcRect/>
          <a:stretch>
            <a:fillRect/>
          </a:stretch>
        </p:blipFill>
        <p:spPr bwMode="auto">
          <a:xfrm>
            <a:off x="152400" y="228600"/>
            <a:ext cx="858241" cy="1524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Your online YOU</a:t>
            </a:r>
            <a:endParaRPr lang="en-US" dirty="0"/>
          </a:p>
        </p:txBody>
      </p:sp>
      <p:sp>
        <p:nvSpPr>
          <p:cNvPr id="3" name="Content Placeholder 2"/>
          <p:cNvSpPr>
            <a:spLocks noGrp="1"/>
          </p:cNvSpPr>
          <p:nvPr>
            <p:ph sz="quarter" idx="1"/>
          </p:nvPr>
        </p:nvSpPr>
        <p:spPr/>
        <p:txBody>
          <a:bodyPr/>
          <a:lstStyle/>
          <a:p>
            <a:pPr marL="0" indent="0">
              <a:buNone/>
            </a:pPr>
            <a:r>
              <a:rPr lang="en-US" dirty="0" smtClean="0"/>
              <a:t>Your identity is who you are as a person, but did you know you have another identity?  It is your online identity.  Are you the same person online as in real life?  What does your online identity say about who you are?</a:t>
            </a:r>
          </a:p>
          <a:p>
            <a:pPr marL="0" indent="0">
              <a:buNone/>
            </a:pPr>
            <a:r>
              <a:rPr lang="en-US" dirty="0" smtClean="0">
                <a:hlinkClick r:id="rId2"/>
              </a:rPr>
              <a:t>Video #1 Profile Penalty</a:t>
            </a:r>
            <a:endParaRPr lang="en-US" dirty="0" smtClean="0"/>
          </a:p>
          <a:p>
            <a:pPr marL="0" indent="0">
              <a:buNone/>
            </a:pPr>
            <a:endParaRPr lang="en-US" dirty="0" smtClean="0"/>
          </a:p>
          <a:p>
            <a:pPr marL="0" indent="0">
              <a:buNone/>
            </a:pPr>
            <a:r>
              <a:rPr lang="en-US" dirty="0" smtClean="0"/>
              <a:t>Don’t’ just let anybody in to your virtual world!</a:t>
            </a:r>
          </a:p>
          <a:p>
            <a:pPr marL="0" indent="0">
              <a:buNone/>
            </a:pPr>
            <a:endParaRPr lang="en-US" dirty="0"/>
          </a:p>
          <a:p>
            <a:pPr marL="0" indent="0">
              <a:buNone/>
            </a:pPr>
            <a:r>
              <a:rPr lang="en-US" dirty="0" smtClean="0">
                <a:hlinkClick r:id="rId3"/>
              </a:rPr>
              <a:t>Video #2 Post to be Private</a:t>
            </a:r>
            <a:endParaRPr lang="en-US" dirty="0" smtClean="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6061" y="4648200"/>
            <a:ext cx="2975791" cy="1988820"/>
          </a:xfrm>
          <a:prstGeom prst="rect">
            <a:avLst/>
          </a:prstGeom>
        </p:spPr>
      </p:pic>
    </p:spTree>
    <p:extLst>
      <p:ext uri="{BB962C8B-B14F-4D97-AF65-F5344CB8AC3E}">
        <p14:creationId xmlns:p14="http://schemas.microsoft.com/office/powerpoint/2010/main" val="249342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other dangers are online?</a:t>
            </a:r>
            <a:endParaRPr lang="en-US" dirty="0"/>
          </a:p>
        </p:txBody>
      </p:sp>
      <p:sp>
        <p:nvSpPr>
          <p:cNvPr id="3" name="Content Placeholder 2"/>
          <p:cNvSpPr>
            <a:spLocks noGrp="1"/>
          </p:cNvSpPr>
          <p:nvPr>
            <p:ph sz="quarter" idx="1"/>
          </p:nvPr>
        </p:nvSpPr>
        <p:spPr/>
        <p:txBody>
          <a:bodyPr/>
          <a:lstStyle/>
          <a:p>
            <a:pPr>
              <a:buNone/>
            </a:pPr>
            <a:r>
              <a:rPr lang="en-US" dirty="0" smtClean="0"/>
              <a:t>There are other potential dangers when using the internet.</a:t>
            </a:r>
          </a:p>
          <a:p>
            <a:pPr>
              <a:buNone/>
            </a:pPr>
            <a:r>
              <a:rPr lang="en-US" dirty="0" smtClean="0"/>
              <a:t>The first danger is online friends.  Ask your self these questions Who are my online friends and how and should I be talking to them?  Watch these two videos to find out who we should be online friends with and how we should treat them.</a:t>
            </a:r>
          </a:p>
          <a:p>
            <a:pPr>
              <a:buNone/>
            </a:pPr>
            <a:r>
              <a:rPr lang="en-US" dirty="0" smtClean="0">
                <a:hlinkClick r:id="rId2"/>
              </a:rPr>
              <a:t>Video #1 Grades k-3 – Be kind online</a:t>
            </a:r>
            <a:endParaRPr lang="en-US" dirty="0" smtClean="0"/>
          </a:p>
          <a:p>
            <a:pPr>
              <a:buNone/>
            </a:pPr>
            <a:r>
              <a:rPr lang="en-US" dirty="0" smtClean="0">
                <a:hlinkClick r:id="rId2"/>
              </a:rPr>
              <a:t>Video#2  Grades 4-6 – Online “Friends</a:t>
            </a:r>
            <a:r>
              <a:rPr lang="en-US" dirty="0" smtClean="0">
                <a:hlinkClick r:id="rId2"/>
              </a:rPr>
              <a:t>”</a:t>
            </a:r>
            <a:endParaRPr lang="en-US" dirty="0" smtClean="0"/>
          </a:p>
          <a:p>
            <a:pPr>
              <a:buNone/>
            </a:pPr>
            <a:r>
              <a:rPr lang="en-US" dirty="0" smtClean="0">
                <a:hlinkClick r:id="rId3"/>
              </a:rPr>
              <a:t>Video #3 Friend or Fake</a:t>
            </a:r>
            <a:endParaRPr lang="en-US" dirty="0" smtClean="0"/>
          </a:p>
          <a:p>
            <a:pPr>
              <a:buNone/>
            </a:pPr>
            <a:endParaRPr lang="en-US" dirty="0"/>
          </a:p>
        </p:txBody>
      </p:sp>
      <p:pic>
        <p:nvPicPr>
          <p:cNvPr id="4099" name="Picture 3" descr="C:\Users\Torrey\AppData\Local\Microsoft\Windows\Temporary Internet Files\Content.IE5\Z756310P\MC900116336[1].wmf"/>
          <p:cNvPicPr>
            <a:picLocks noChangeAspect="1" noChangeArrowheads="1"/>
          </p:cNvPicPr>
          <p:nvPr/>
        </p:nvPicPr>
        <p:blipFill>
          <a:blip r:embed="rId4" cstate="print"/>
          <a:srcRect/>
          <a:stretch>
            <a:fillRect/>
          </a:stretch>
        </p:blipFill>
        <p:spPr bwMode="auto">
          <a:xfrm>
            <a:off x="6781800" y="5034686"/>
            <a:ext cx="1143000" cy="1446157"/>
          </a:xfrm>
          <a:prstGeom prst="rect">
            <a:avLst/>
          </a:prstGeom>
          <a:noFill/>
        </p:spPr>
      </p:pic>
      <p:pic>
        <p:nvPicPr>
          <p:cNvPr id="4100" name="Picture 4" descr="C:\Users\Torrey\AppData\Local\Microsoft\Windows\Temporary Internet Files\Content.IE5\BHPAWE7P\MC900445706[1].wmf"/>
          <p:cNvPicPr>
            <a:picLocks noChangeAspect="1" noChangeArrowheads="1"/>
          </p:cNvPicPr>
          <p:nvPr/>
        </p:nvPicPr>
        <p:blipFill>
          <a:blip r:embed="rId5" cstate="print"/>
          <a:srcRect/>
          <a:stretch>
            <a:fillRect/>
          </a:stretch>
        </p:blipFill>
        <p:spPr bwMode="auto">
          <a:xfrm>
            <a:off x="990600" y="5029200"/>
            <a:ext cx="1577040" cy="1447800"/>
          </a:xfrm>
          <a:prstGeom prst="rect">
            <a:avLst/>
          </a:prstGeom>
          <a:noFill/>
        </p:spPr>
      </p:pic>
      <p:pic>
        <p:nvPicPr>
          <p:cNvPr id="4101" name="Picture 5" descr="C:\Users\Torrey\AppData\Local\Microsoft\Windows\Temporary Internet Files\Content.IE5\C36Y3MQ2\MC900445710[1].wmf"/>
          <p:cNvPicPr>
            <a:picLocks noChangeAspect="1" noChangeArrowheads="1"/>
          </p:cNvPicPr>
          <p:nvPr/>
        </p:nvPicPr>
        <p:blipFill>
          <a:blip r:embed="rId6" cstate="print"/>
          <a:srcRect/>
          <a:stretch>
            <a:fillRect/>
          </a:stretch>
        </p:blipFill>
        <p:spPr bwMode="auto">
          <a:xfrm>
            <a:off x="3962400" y="5029200"/>
            <a:ext cx="1545554" cy="1524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Other dangers continued/</a:t>
            </a:r>
            <a:br>
              <a:rPr lang="en-US" dirty="0" smtClean="0"/>
            </a:br>
            <a:r>
              <a:rPr lang="en-US" dirty="0" smtClean="0"/>
              <a:t>Cyber bullying</a:t>
            </a:r>
            <a:endParaRPr lang="en-US" dirty="0"/>
          </a:p>
        </p:txBody>
      </p:sp>
      <p:sp>
        <p:nvSpPr>
          <p:cNvPr id="3" name="Content Placeholder 2"/>
          <p:cNvSpPr>
            <a:spLocks noGrp="1"/>
          </p:cNvSpPr>
          <p:nvPr>
            <p:ph sz="quarter" idx="1"/>
          </p:nvPr>
        </p:nvSpPr>
        <p:spPr/>
        <p:txBody>
          <a:bodyPr/>
          <a:lstStyle/>
          <a:p>
            <a:pPr>
              <a:buNone/>
            </a:pPr>
            <a:r>
              <a:rPr lang="en-US" dirty="0" smtClean="0"/>
              <a:t>Now that you know who your online friends should be lets talk about what happens when friends become mean online.  This is know as “cyber bullying”.  Watch these two video clips to learn more about cyber bullying.  </a:t>
            </a:r>
          </a:p>
          <a:p>
            <a:pPr>
              <a:buNone/>
            </a:pPr>
            <a:r>
              <a:rPr lang="en-US" dirty="0" smtClean="0">
                <a:hlinkClick r:id="rId2"/>
              </a:rPr>
              <a:t>Video #1 Grades 4-6 – Cyber Bullies are no Fun</a:t>
            </a:r>
            <a:endParaRPr lang="en-US" dirty="0" smtClean="0"/>
          </a:p>
          <a:p>
            <a:pPr>
              <a:buNone/>
            </a:pPr>
            <a:r>
              <a:rPr lang="en-US" dirty="0" smtClean="0">
                <a:hlinkClick r:id="rId2"/>
              </a:rPr>
              <a:t>Video #2 Grades 7-12 – Cyber </a:t>
            </a:r>
            <a:r>
              <a:rPr lang="en-US" dirty="0" smtClean="0">
                <a:hlinkClick r:id="rId2"/>
              </a:rPr>
              <a:t>Bullying</a:t>
            </a:r>
            <a:endParaRPr lang="en-US" dirty="0" smtClean="0"/>
          </a:p>
          <a:p>
            <a:pPr>
              <a:buNone/>
            </a:pPr>
            <a:r>
              <a:rPr lang="en-US" dirty="0" smtClean="0">
                <a:hlinkClick r:id="rId3"/>
              </a:rPr>
              <a:t>Video #3 Terrible Text</a:t>
            </a:r>
            <a:endParaRPr lang="en-US" dirty="0" smtClean="0"/>
          </a:p>
          <a:p>
            <a:pPr>
              <a:buNone/>
            </a:pPr>
            <a:endParaRPr lang="en-US" dirty="0" smtClean="0"/>
          </a:p>
          <a:p>
            <a:pPr>
              <a:buNone/>
            </a:pPr>
            <a:endParaRPr lang="en-US" dirty="0" smtClean="0"/>
          </a:p>
          <a:p>
            <a:pPr>
              <a:buNone/>
            </a:pPr>
            <a:endParaRPr lang="en-US" dirty="0"/>
          </a:p>
        </p:txBody>
      </p:sp>
      <p:pic>
        <p:nvPicPr>
          <p:cNvPr id="5122" name="Picture 2" descr="C:\Users\Torrey\AppData\Local\Microsoft\Windows\Temporary Internet Files\Content.IE5\BHPAWE7P\MC900088740[1].wmf"/>
          <p:cNvPicPr>
            <a:picLocks noChangeAspect="1" noChangeArrowheads="1"/>
          </p:cNvPicPr>
          <p:nvPr/>
        </p:nvPicPr>
        <p:blipFill>
          <a:blip r:embed="rId4" cstate="print"/>
          <a:srcRect/>
          <a:stretch>
            <a:fillRect/>
          </a:stretch>
        </p:blipFill>
        <p:spPr bwMode="auto">
          <a:xfrm>
            <a:off x="2133600" y="4648200"/>
            <a:ext cx="1769364" cy="1757477"/>
          </a:xfrm>
          <a:prstGeom prst="rect">
            <a:avLst/>
          </a:prstGeom>
          <a:noFill/>
        </p:spPr>
      </p:pic>
      <p:pic>
        <p:nvPicPr>
          <p:cNvPr id="5123" name="Picture 3" descr="C:\Users\Torrey\AppData\Local\Microsoft\Windows\Temporary Internet Files\Content.IE5\C36Y3MQ2\MC900232130[1].wmf"/>
          <p:cNvPicPr>
            <a:picLocks noChangeAspect="1" noChangeArrowheads="1"/>
          </p:cNvPicPr>
          <p:nvPr/>
        </p:nvPicPr>
        <p:blipFill>
          <a:blip r:embed="rId5" cstate="print"/>
          <a:srcRect/>
          <a:stretch>
            <a:fillRect/>
          </a:stretch>
        </p:blipFill>
        <p:spPr bwMode="auto">
          <a:xfrm>
            <a:off x="5334000" y="4724400"/>
            <a:ext cx="1854451" cy="181974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how long is forever</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The internet is a great resource to talk to and stay in touch with friends and family.  It is also a place where people like to put pictures and share things about themselves.  With this ability comes great responsibility.  Once you put some thing online including pictures they are there forever even if try to delete them.  So just how long is forever?  Watch this video to find out as well as other good information for posting things such as pictures </a:t>
            </a:r>
            <a:r>
              <a:rPr lang="en-US" dirty="0" smtClean="0"/>
              <a:t>online and how find out just how fast things can spread.</a:t>
            </a:r>
            <a:endParaRPr lang="en-US" dirty="0" smtClean="0"/>
          </a:p>
          <a:p>
            <a:pPr>
              <a:buNone/>
            </a:pPr>
            <a:r>
              <a:rPr lang="en-US" dirty="0" smtClean="0">
                <a:hlinkClick r:id="rId2"/>
              </a:rPr>
              <a:t>Video #1 Grades 4-6 – Posting Pictures Online</a:t>
            </a:r>
            <a:endParaRPr lang="en-US" dirty="0" smtClean="0"/>
          </a:p>
          <a:p>
            <a:pPr>
              <a:buNone/>
            </a:pPr>
            <a:r>
              <a:rPr lang="en-US" dirty="0" smtClean="0">
                <a:hlinkClick r:id="rId3"/>
              </a:rPr>
              <a:t>Video #2 Mike-</a:t>
            </a:r>
            <a:r>
              <a:rPr lang="en-US" dirty="0" err="1" smtClean="0">
                <a:hlinkClick r:id="rId3"/>
              </a:rPr>
              <a:t>Tosis</a:t>
            </a:r>
            <a:endParaRPr lang="en-US" dirty="0"/>
          </a:p>
        </p:txBody>
      </p:sp>
      <p:pic>
        <p:nvPicPr>
          <p:cNvPr id="6146" name="Picture 2" descr="C:\Users\Torrey\AppData\Local\Microsoft\Windows\Temporary Internet Files\Content.IE5\WFTXOHZE\MC900437565[1].wmf"/>
          <p:cNvPicPr>
            <a:picLocks noChangeAspect="1" noChangeArrowheads="1"/>
          </p:cNvPicPr>
          <p:nvPr/>
        </p:nvPicPr>
        <p:blipFill>
          <a:blip r:embed="rId4" cstate="print"/>
          <a:srcRect/>
          <a:stretch>
            <a:fillRect/>
          </a:stretch>
        </p:blipFill>
        <p:spPr bwMode="auto">
          <a:xfrm>
            <a:off x="381000" y="228600"/>
            <a:ext cx="1831975" cy="1203325"/>
          </a:xfrm>
          <a:prstGeom prst="rect">
            <a:avLst/>
          </a:prstGeom>
          <a:noFill/>
        </p:spPr>
      </p:pic>
      <p:pic>
        <p:nvPicPr>
          <p:cNvPr id="6147" name="Picture 3" descr="C:\Users\Torrey\AppData\Local\Microsoft\Windows\Temporary Internet Files\Content.IE5\Z756310P\MC900440422[1].wmf"/>
          <p:cNvPicPr>
            <a:picLocks noChangeAspect="1" noChangeArrowheads="1"/>
          </p:cNvPicPr>
          <p:nvPr/>
        </p:nvPicPr>
        <p:blipFill>
          <a:blip r:embed="rId5" cstate="print"/>
          <a:srcRect/>
          <a:stretch>
            <a:fillRect/>
          </a:stretch>
        </p:blipFill>
        <p:spPr bwMode="auto">
          <a:xfrm>
            <a:off x="7391400" y="152400"/>
            <a:ext cx="1620467" cy="1295400"/>
          </a:xfrm>
          <a:prstGeom prst="rect">
            <a:avLst/>
          </a:prstGeom>
          <a:noFill/>
        </p:spPr>
      </p:pic>
      <p:pic>
        <p:nvPicPr>
          <p:cNvPr id="6149" name="Picture 5" descr="C:\Users\Torrey\AppData\Local\Microsoft\Windows\Temporary Internet Files\Content.IE5\Z756310P\MC900326102[1].wmf"/>
          <p:cNvPicPr>
            <a:picLocks noChangeAspect="1" noChangeArrowheads="1"/>
          </p:cNvPicPr>
          <p:nvPr/>
        </p:nvPicPr>
        <p:blipFill>
          <a:blip r:embed="rId6" cstate="print"/>
          <a:srcRect/>
          <a:stretch>
            <a:fillRect/>
          </a:stretch>
        </p:blipFill>
        <p:spPr bwMode="auto">
          <a:xfrm>
            <a:off x="1981200" y="5486400"/>
            <a:ext cx="880567" cy="950062"/>
          </a:xfrm>
          <a:prstGeom prst="rect">
            <a:avLst/>
          </a:prstGeom>
          <a:noFill/>
        </p:spPr>
      </p:pic>
      <p:pic>
        <p:nvPicPr>
          <p:cNvPr id="6150" name="Picture 6" descr="C:\Users\Torrey\AppData\Local\Microsoft\Windows\Temporary Internet Files\Content.IE5\Z756310P\MC900326102[1].wmf"/>
          <p:cNvPicPr>
            <a:picLocks noChangeAspect="1" noChangeArrowheads="1"/>
          </p:cNvPicPr>
          <p:nvPr/>
        </p:nvPicPr>
        <p:blipFill>
          <a:blip r:embed="rId6" cstate="print"/>
          <a:srcRect/>
          <a:stretch>
            <a:fillRect/>
          </a:stretch>
        </p:blipFill>
        <p:spPr bwMode="auto">
          <a:xfrm>
            <a:off x="4114800" y="5486400"/>
            <a:ext cx="880567" cy="950062"/>
          </a:xfrm>
          <a:prstGeom prst="rect">
            <a:avLst/>
          </a:prstGeom>
          <a:noFill/>
        </p:spPr>
      </p:pic>
      <p:pic>
        <p:nvPicPr>
          <p:cNvPr id="6151" name="Picture 7" descr="C:\Users\Torrey\AppData\Local\Microsoft\Windows\Temporary Internet Files\Content.IE5\Z756310P\MC900326102[1].wmf"/>
          <p:cNvPicPr>
            <a:picLocks noChangeAspect="1" noChangeArrowheads="1"/>
          </p:cNvPicPr>
          <p:nvPr/>
        </p:nvPicPr>
        <p:blipFill>
          <a:blip r:embed="rId6" cstate="print"/>
          <a:srcRect/>
          <a:stretch>
            <a:fillRect/>
          </a:stretch>
        </p:blipFill>
        <p:spPr bwMode="auto">
          <a:xfrm>
            <a:off x="6324600" y="5486400"/>
            <a:ext cx="880567" cy="9500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Internet a great place to explore, play and learn.</a:t>
            </a:r>
            <a:endParaRPr lang="en-US" dirty="0"/>
          </a:p>
        </p:txBody>
      </p:sp>
      <p:sp>
        <p:nvSpPr>
          <p:cNvPr id="3" name="Content Placeholder 2"/>
          <p:cNvSpPr>
            <a:spLocks noGrp="1"/>
          </p:cNvSpPr>
          <p:nvPr>
            <p:ph sz="quarter" idx="1"/>
          </p:nvPr>
        </p:nvSpPr>
        <p:spPr/>
        <p:txBody>
          <a:bodyPr>
            <a:normAutofit/>
          </a:bodyPr>
          <a:lstStyle/>
          <a:p>
            <a:pPr algn="ctr">
              <a:buNone/>
            </a:pPr>
            <a:r>
              <a:rPr lang="en-US" sz="3600" dirty="0" smtClean="0"/>
              <a:t>The internet can be a great place to explore, play and learn; but it can also be dangerous.  So take the information you have just learned in this PowerPoint and go and surf the internet safely. </a:t>
            </a:r>
          </a:p>
          <a:p>
            <a:pPr algn="ctr">
              <a:buNone/>
            </a:pPr>
            <a:endParaRPr lang="en-US" sz="3600" dirty="0"/>
          </a:p>
        </p:txBody>
      </p:sp>
      <p:pic>
        <p:nvPicPr>
          <p:cNvPr id="1026" name="Picture 2" descr="C:\Users\Torrey\AppData\Local\Microsoft\Windows\Temporary Internet Files\Content.IE5\Z756310P\MC900019010[1].wmf"/>
          <p:cNvPicPr>
            <a:picLocks noChangeAspect="1" noChangeArrowheads="1"/>
          </p:cNvPicPr>
          <p:nvPr/>
        </p:nvPicPr>
        <p:blipFill>
          <a:blip r:embed="rId2" cstate="print"/>
          <a:srcRect/>
          <a:stretch>
            <a:fillRect/>
          </a:stretch>
        </p:blipFill>
        <p:spPr bwMode="auto">
          <a:xfrm>
            <a:off x="6553200" y="4191000"/>
            <a:ext cx="1600200" cy="2224145"/>
          </a:xfrm>
          <a:prstGeom prst="rect">
            <a:avLst/>
          </a:prstGeom>
          <a:noFill/>
        </p:spPr>
      </p:pic>
      <p:pic>
        <p:nvPicPr>
          <p:cNvPr id="1029" name="Picture 5" descr="C:\Users\Torrey\AppData\Local\Microsoft\Windows\Temporary Internet Files\Content.IE5\BHPAWE7P\MC900359711[1].wmf"/>
          <p:cNvPicPr>
            <a:picLocks noChangeAspect="1" noChangeArrowheads="1"/>
          </p:cNvPicPr>
          <p:nvPr/>
        </p:nvPicPr>
        <p:blipFill>
          <a:blip r:embed="rId3" cstate="print"/>
          <a:srcRect/>
          <a:stretch>
            <a:fillRect/>
          </a:stretch>
        </p:blipFill>
        <p:spPr bwMode="auto">
          <a:xfrm>
            <a:off x="3733800" y="4191000"/>
            <a:ext cx="2362200" cy="2374082"/>
          </a:xfrm>
          <a:prstGeom prst="rect">
            <a:avLst/>
          </a:prstGeom>
          <a:noFill/>
        </p:spPr>
      </p:pic>
      <p:pic>
        <p:nvPicPr>
          <p:cNvPr id="1031" name="Picture 7" descr="C:\Users\Torrey\AppData\Local\Microsoft\Windows\Temporary Internet Files\Content.IE5\Z756310P\MC900055127[1].wmf"/>
          <p:cNvPicPr>
            <a:picLocks noChangeAspect="1" noChangeArrowheads="1"/>
          </p:cNvPicPr>
          <p:nvPr/>
        </p:nvPicPr>
        <p:blipFill>
          <a:blip r:embed="rId4" cstate="print"/>
          <a:srcRect/>
          <a:stretch>
            <a:fillRect/>
          </a:stretch>
        </p:blipFill>
        <p:spPr bwMode="auto">
          <a:xfrm>
            <a:off x="762000" y="4038600"/>
            <a:ext cx="2133599" cy="228210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TotalTime>
  <Words>493</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Franklin Gothic Book</vt:lpstr>
      <vt:lpstr>Perpetua</vt:lpstr>
      <vt:lpstr>Wingdings 2</vt:lpstr>
      <vt:lpstr>Equity</vt:lpstr>
      <vt:lpstr>Becoming a Good Digital Citizen Internet Safety</vt:lpstr>
      <vt:lpstr>    How to be a Good Digital Citizen</vt:lpstr>
      <vt:lpstr>Personal Information</vt:lpstr>
      <vt:lpstr>Your online YOU</vt:lpstr>
      <vt:lpstr>What other dangers are online?</vt:lpstr>
      <vt:lpstr>Other dangers continued/ Cyber bullying</vt:lpstr>
      <vt:lpstr>So how long is forever</vt:lpstr>
      <vt:lpstr>The Internet a great place to explore, play and learn.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Safety</dc:title>
  <dc:creator>Torrey</dc:creator>
  <cp:lastModifiedBy>Michael R Torrey</cp:lastModifiedBy>
  <cp:revision>21</cp:revision>
  <dcterms:created xsi:type="dcterms:W3CDTF">2011-03-09T04:30:06Z</dcterms:created>
  <dcterms:modified xsi:type="dcterms:W3CDTF">2017-01-30T03:52:23Z</dcterms:modified>
</cp:coreProperties>
</file>